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>
      <p:cViewPr varScale="1">
        <p:scale>
          <a:sx n="72" d="100"/>
          <a:sy n="72" d="100"/>
        </p:scale>
        <p:origin x="-5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4EC9C-BCF6-46ED-B2A0-336B3133579E}" type="datetimeFigureOut">
              <a:rPr lang="en-US" smtClean="0"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7F4B4-853B-43B0-99D3-9F478B37ED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Make up (10/10/10)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Sra.Castro</a:t>
            </a:r>
            <a:r>
              <a:rPr lang="en-US" smtClean="0"/>
              <a:t>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ay relampag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6195"/>
            <a:ext cx="9144000" cy="521180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r>
              <a:rPr lang="en-US" dirty="0" err="1" smtClean="0"/>
              <a:t>Escribe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pequeña</a:t>
            </a:r>
            <a:r>
              <a:rPr lang="en-US" dirty="0" smtClean="0"/>
              <a:t> </a:t>
            </a:r>
            <a:r>
              <a:rPr lang="en-US" dirty="0" err="1" smtClean="0"/>
              <a:t>historia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vuelo</a:t>
            </a:r>
            <a:r>
              <a:rPr lang="en-US" dirty="0" smtClean="0"/>
              <a:t> de Rodrigo.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Esponja</a:t>
            </a:r>
            <a:endParaRPr lang="en-US" dirty="0"/>
          </a:p>
        </p:txBody>
      </p:sp>
      <p:pic>
        <p:nvPicPr>
          <p:cNvPr id="4" name="Picture 3" descr="airplane1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2590800"/>
            <a:ext cx="3505200" cy="164950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Esponja</a:t>
            </a:r>
            <a:endParaRPr lang="en-US" dirty="0" smtClean="0"/>
          </a:p>
          <a:p>
            <a:r>
              <a:rPr lang="en-US" dirty="0" smtClean="0"/>
              <a:t>Agenda</a:t>
            </a:r>
          </a:p>
          <a:p>
            <a:r>
              <a:rPr lang="en-US" dirty="0" err="1" smtClean="0"/>
              <a:t>Objetivos</a:t>
            </a:r>
            <a:endParaRPr lang="en-US" dirty="0" smtClean="0"/>
          </a:p>
          <a:p>
            <a:r>
              <a:rPr lang="en-US" dirty="0" err="1" smtClean="0"/>
              <a:t>Actividad</a:t>
            </a:r>
            <a:r>
              <a:rPr lang="en-US" dirty="0" smtClean="0"/>
              <a:t>.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pasa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. </a:t>
            </a:r>
            <a:r>
              <a:rPr lang="en-US" dirty="0" err="1" smtClean="0"/>
              <a:t>Yo</a:t>
            </a:r>
            <a:r>
              <a:rPr lang="en-US" dirty="0" smtClean="0"/>
              <a:t> soy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aeromoza</a:t>
            </a:r>
            <a:endParaRPr lang="en-US" dirty="0" smtClean="0"/>
          </a:p>
          <a:p>
            <a:r>
              <a:rPr lang="en-US" dirty="0" err="1" smtClean="0"/>
              <a:t>Actividad</a:t>
            </a:r>
            <a:r>
              <a:rPr lang="en-US" dirty="0" smtClean="0"/>
              <a:t>. “Un </a:t>
            </a:r>
            <a:r>
              <a:rPr lang="en-US" dirty="0" err="1" smtClean="0"/>
              <a:t>vuelo</a:t>
            </a:r>
            <a:r>
              <a:rPr lang="en-US" dirty="0" smtClean="0"/>
              <a:t> horrible”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. </a:t>
            </a:r>
            <a:r>
              <a:rPr lang="en-US" dirty="0" err="1" smtClean="0"/>
              <a:t>Perdí</a:t>
            </a:r>
            <a:r>
              <a:rPr lang="en-US" dirty="0" smtClean="0"/>
              <a:t> mi </a:t>
            </a:r>
            <a:r>
              <a:rPr lang="en-US" dirty="0" err="1" smtClean="0"/>
              <a:t>equipaje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69091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Completa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siguientes</a:t>
            </a:r>
            <a:r>
              <a:rPr lang="en-US" dirty="0" smtClean="0"/>
              <a:t> </a:t>
            </a:r>
            <a:r>
              <a:rPr lang="en-US" dirty="0" err="1" smtClean="0"/>
              <a:t>oraciones</a:t>
            </a:r>
            <a:r>
              <a:rPr lang="en-US" dirty="0" smtClean="0"/>
              <a:t> </a:t>
            </a:r>
            <a:r>
              <a:rPr lang="en-US" dirty="0" err="1" smtClean="0"/>
              <a:t>usando</a:t>
            </a:r>
            <a:r>
              <a:rPr lang="en-US" dirty="0" smtClean="0"/>
              <a:t> el </a:t>
            </a:r>
            <a:r>
              <a:rPr lang="en-US" dirty="0" err="1" smtClean="0"/>
              <a:t>vocabulario</a:t>
            </a:r>
            <a:r>
              <a:rPr lang="en-US" dirty="0" smtClean="0"/>
              <a:t>.</a:t>
            </a:r>
          </a:p>
          <a:p>
            <a:pPr marL="624078" indent="-514350">
              <a:buAutoNum type="arabicPeriod"/>
            </a:pPr>
            <a:r>
              <a:rPr lang="en-US" dirty="0" err="1" smtClean="0"/>
              <a:t>Voy</a:t>
            </a:r>
            <a:r>
              <a:rPr lang="en-US" dirty="0" smtClean="0"/>
              <a:t> a ________ </a:t>
            </a:r>
            <a:r>
              <a:rPr lang="en-US" dirty="0" err="1" smtClean="0"/>
              <a:t>mis</a:t>
            </a:r>
            <a:r>
              <a:rPr lang="en-US" dirty="0" smtClean="0"/>
              <a:t> </a:t>
            </a:r>
            <a:r>
              <a:rPr lang="en-US" dirty="0" err="1" smtClean="0"/>
              <a:t>maletas</a:t>
            </a:r>
            <a:r>
              <a:rPr lang="en-US" dirty="0" smtClean="0"/>
              <a:t>. No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necesito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el </a:t>
            </a:r>
            <a:r>
              <a:rPr lang="en-US" dirty="0" err="1" smtClean="0"/>
              <a:t>viaje</a:t>
            </a:r>
            <a:r>
              <a:rPr lang="en-US" dirty="0" smtClean="0"/>
              <a:t>.</a:t>
            </a:r>
          </a:p>
          <a:p>
            <a:pPr marL="624078" indent="-514350">
              <a:buAutoNum type="arabicPeriod"/>
            </a:pPr>
            <a:r>
              <a:rPr lang="en-US" dirty="0" smtClean="0"/>
              <a:t>El </a:t>
            </a:r>
            <a:r>
              <a:rPr lang="en-US" dirty="0" err="1" smtClean="0"/>
              <a:t>avión</a:t>
            </a:r>
            <a:r>
              <a:rPr lang="en-US" dirty="0" smtClean="0"/>
              <a:t> </a:t>
            </a:r>
            <a:r>
              <a:rPr lang="en-US" dirty="0" err="1" smtClean="0"/>
              <a:t>acaba</a:t>
            </a:r>
            <a:r>
              <a:rPr lang="en-US" dirty="0" smtClean="0"/>
              <a:t> de ________ y </a:t>
            </a:r>
            <a:r>
              <a:rPr lang="en-US" dirty="0" err="1" smtClean="0"/>
              <a:t>ahora</a:t>
            </a:r>
            <a:r>
              <a:rPr lang="en-US" dirty="0" smtClean="0"/>
              <a:t> los </a:t>
            </a:r>
            <a:r>
              <a:rPr lang="en-US" dirty="0" err="1" smtClean="0"/>
              <a:t>pasajeros</a:t>
            </a:r>
            <a:r>
              <a:rPr lang="en-US" dirty="0" smtClean="0"/>
              <a:t> van a </a:t>
            </a:r>
            <a:r>
              <a:rPr lang="en-US" dirty="0" err="1" smtClean="0"/>
              <a:t>desembarcar</a:t>
            </a:r>
            <a:r>
              <a:rPr lang="en-US" dirty="0" smtClean="0"/>
              <a:t>.</a:t>
            </a:r>
          </a:p>
          <a:p>
            <a:pPr marL="624078" indent="-514350">
              <a:buAutoNum type="arabicPeriod"/>
            </a:pPr>
            <a:r>
              <a:rPr lang="en-US" dirty="0" smtClean="0"/>
              <a:t>Hay </a:t>
            </a:r>
            <a:r>
              <a:rPr lang="en-US" dirty="0" err="1" smtClean="0"/>
              <a:t>turbulencia</a:t>
            </a:r>
            <a:r>
              <a:rPr lang="en-US" dirty="0" smtClean="0"/>
              <a:t> y los </a:t>
            </a:r>
            <a:r>
              <a:rPr lang="en-US" dirty="0" err="1" smtClean="0"/>
              <a:t>pasajeros</a:t>
            </a:r>
            <a:r>
              <a:rPr lang="en-US" dirty="0" smtClean="0"/>
              <a:t> </a:t>
            </a:r>
            <a:r>
              <a:rPr lang="en-US" dirty="0" err="1" smtClean="0"/>
              <a:t>deben</a:t>
            </a:r>
            <a:r>
              <a:rPr lang="en-US" dirty="0" smtClean="0"/>
              <a:t> _______ el </a:t>
            </a:r>
            <a:r>
              <a:rPr lang="en-US" dirty="0" err="1" smtClean="0"/>
              <a:t>cinturón</a:t>
            </a:r>
            <a:r>
              <a:rPr lang="en-US" dirty="0" smtClean="0"/>
              <a:t>.</a:t>
            </a:r>
          </a:p>
          <a:p>
            <a:pPr marL="624078" indent="-514350">
              <a:buAutoNum type="arabicPeriod"/>
            </a:pPr>
            <a:r>
              <a:rPr lang="en-US" dirty="0" smtClean="0"/>
              <a:t>No, </a:t>
            </a:r>
            <a:r>
              <a:rPr lang="en-US" dirty="0" err="1" smtClean="0"/>
              <a:t>señor</a:t>
            </a:r>
            <a:r>
              <a:rPr lang="en-US" dirty="0" smtClean="0"/>
              <a:t> el </a:t>
            </a:r>
            <a:r>
              <a:rPr lang="en-US" dirty="0" err="1" smtClean="0"/>
              <a:t>vuelo</a:t>
            </a:r>
            <a:r>
              <a:rPr lang="en-US" dirty="0" smtClean="0"/>
              <a:t> 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directo</a:t>
            </a:r>
            <a:r>
              <a:rPr lang="en-US" dirty="0" smtClean="0"/>
              <a:t>. </a:t>
            </a:r>
            <a:r>
              <a:rPr lang="en-US" dirty="0" err="1" smtClean="0"/>
              <a:t>Vamos</a:t>
            </a:r>
            <a:r>
              <a:rPr lang="en-US" dirty="0" smtClean="0"/>
              <a:t> a _________________ en Toronto.</a:t>
            </a:r>
          </a:p>
          <a:p>
            <a:pPr marL="624078" indent="-51435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Actividad</a:t>
            </a:r>
            <a:r>
              <a:rPr lang="en-US" dirty="0" smtClean="0"/>
              <a:t>.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pasa</a:t>
            </a:r>
            <a:r>
              <a:rPr lang="en-US" dirty="0" smtClean="0"/>
              <a:t>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362200" y="1676400"/>
            <a:ext cx="1101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facturar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1000" y="25146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aterrizar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3886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abrocharse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1600" y="47244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</a:rPr>
              <a:t>hacer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escala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Eres</a:t>
            </a:r>
            <a:r>
              <a:rPr lang="en-US" dirty="0" smtClean="0"/>
              <a:t> la </a:t>
            </a:r>
            <a:r>
              <a:rPr lang="en-US" dirty="0" err="1" smtClean="0"/>
              <a:t>aeromoza</a:t>
            </a:r>
            <a:r>
              <a:rPr lang="en-US" dirty="0" smtClean="0"/>
              <a:t> o el </a:t>
            </a:r>
            <a:r>
              <a:rPr lang="en-US" dirty="0" err="1" smtClean="0"/>
              <a:t>auxiliar</a:t>
            </a:r>
            <a:r>
              <a:rPr lang="en-US" dirty="0" smtClean="0"/>
              <a:t> de </a:t>
            </a:r>
            <a:r>
              <a:rPr lang="en-US" dirty="0" err="1" smtClean="0"/>
              <a:t>vuelo</a:t>
            </a:r>
            <a:r>
              <a:rPr lang="en-US" dirty="0" smtClean="0"/>
              <a:t> y 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darle</a:t>
            </a:r>
            <a:r>
              <a:rPr lang="en-US" dirty="0" smtClean="0"/>
              <a:t> </a:t>
            </a:r>
            <a:r>
              <a:rPr lang="en-US" dirty="0" err="1" smtClean="0"/>
              <a:t>tus</a:t>
            </a:r>
            <a:r>
              <a:rPr lang="en-US" dirty="0" smtClean="0"/>
              <a:t> </a:t>
            </a:r>
            <a:r>
              <a:rPr lang="en-US" dirty="0" err="1" smtClean="0"/>
              <a:t>indicaciones</a:t>
            </a:r>
            <a:r>
              <a:rPr lang="en-US" dirty="0" smtClean="0"/>
              <a:t> a los </a:t>
            </a:r>
            <a:r>
              <a:rPr lang="en-US" dirty="0" err="1" smtClean="0"/>
              <a:t>pasajeros</a:t>
            </a:r>
            <a:r>
              <a:rPr lang="en-US" dirty="0" smtClean="0"/>
              <a:t> en el </a:t>
            </a:r>
            <a:r>
              <a:rPr lang="en-US" dirty="0" err="1" smtClean="0"/>
              <a:t>avión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1. </a:t>
            </a:r>
            <a:r>
              <a:rPr lang="en-US" dirty="0" err="1" smtClean="0"/>
              <a:t>Trabaja</a:t>
            </a:r>
            <a:r>
              <a:rPr lang="en-US" dirty="0" smtClean="0"/>
              <a:t> con </a:t>
            </a:r>
            <a:r>
              <a:rPr lang="en-US" dirty="0" err="1" smtClean="0"/>
              <a:t>otro</a:t>
            </a:r>
            <a:r>
              <a:rPr lang="en-US" dirty="0" smtClean="0"/>
              <a:t> </a:t>
            </a:r>
            <a:r>
              <a:rPr lang="en-US" dirty="0" err="1" smtClean="0"/>
              <a:t>estudiante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indicaciones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vuelo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Actividad</a:t>
            </a:r>
            <a:r>
              <a:rPr lang="en-US" dirty="0" smtClean="0"/>
              <a:t>. </a:t>
            </a:r>
            <a:r>
              <a:rPr lang="en-US" dirty="0" err="1" smtClean="0"/>
              <a:t>Yo</a:t>
            </a:r>
            <a:r>
              <a:rPr lang="en-US" dirty="0" smtClean="0"/>
              <a:t> soy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aeromoza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328"/>
            <a:ext cx="8458200" cy="4525963"/>
          </a:xfrm>
        </p:spPr>
        <p:txBody>
          <a:bodyPr/>
          <a:lstStyle/>
          <a:p>
            <a:r>
              <a:rPr lang="en-US" dirty="0" err="1" smtClean="0"/>
              <a:t>Acabas</a:t>
            </a:r>
            <a:r>
              <a:rPr lang="en-US" dirty="0" smtClean="0"/>
              <a:t> de </a:t>
            </a:r>
            <a:r>
              <a:rPr lang="en-US" dirty="0" err="1" smtClean="0"/>
              <a:t>llegar</a:t>
            </a:r>
            <a:r>
              <a:rPr lang="en-US" dirty="0" smtClean="0"/>
              <a:t> al </a:t>
            </a:r>
            <a:r>
              <a:rPr lang="en-US" dirty="0" err="1" smtClean="0"/>
              <a:t>aeropuerto</a:t>
            </a:r>
            <a:r>
              <a:rPr lang="en-US" dirty="0" smtClean="0"/>
              <a:t> de Madrid, </a:t>
            </a:r>
            <a:r>
              <a:rPr lang="en-US" dirty="0" err="1" smtClean="0"/>
              <a:t>después</a:t>
            </a:r>
            <a:r>
              <a:rPr lang="en-US" dirty="0" smtClean="0"/>
              <a:t> de </a:t>
            </a:r>
            <a:r>
              <a:rPr lang="en-US" dirty="0" err="1" smtClean="0"/>
              <a:t>tener</a:t>
            </a:r>
            <a:r>
              <a:rPr lang="en-US" dirty="0" smtClean="0"/>
              <a:t> un </a:t>
            </a:r>
            <a:r>
              <a:rPr lang="en-US" dirty="0" err="1" smtClean="0"/>
              <a:t>vuelo</a:t>
            </a:r>
            <a:r>
              <a:rPr lang="en-US" dirty="0" smtClean="0"/>
              <a:t> horrible (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chica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preguntaba</a:t>
            </a:r>
            <a:r>
              <a:rPr lang="en-US" dirty="0" smtClean="0"/>
              <a:t> mucho, mal </a:t>
            </a:r>
            <a:r>
              <a:rPr lang="en-US" dirty="0" err="1" smtClean="0"/>
              <a:t>tiempo</a:t>
            </a:r>
            <a:r>
              <a:rPr lang="en-US" dirty="0" smtClean="0"/>
              <a:t>,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aeromoza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antipática</a:t>
            </a:r>
            <a:r>
              <a:rPr lang="en-US" dirty="0" smtClean="0"/>
              <a:t>)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mamá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pidió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llamaras</a:t>
            </a:r>
            <a:r>
              <a:rPr lang="en-US" dirty="0" smtClean="0"/>
              <a:t> tan pronto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desembarcaras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1. Llama a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mamá</a:t>
            </a:r>
            <a:r>
              <a:rPr lang="en-US" dirty="0" smtClean="0"/>
              <a:t> y </a:t>
            </a:r>
            <a:r>
              <a:rPr lang="en-US" dirty="0" err="1" smtClean="0"/>
              <a:t>deja</a:t>
            </a:r>
            <a:r>
              <a:rPr lang="en-US" dirty="0" smtClean="0"/>
              <a:t> un </a:t>
            </a:r>
            <a:r>
              <a:rPr lang="en-US" dirty="0" err="1" smtClean="0"/>
              <a:t>mensaje</a:t>
            </a:r>
            <a:r>
              <a:rPr lang="en-US" dirty="0" smtClean="0"/>
              <a:t> de </a:t>
            </a:r>
            <a:r>
              <a:rPr lang="en-US" dirty="0" err="1" smtClean="0"/>
              <a:t>voz</a:t>
            </a:r>
            <a:r>
              <a:rPr lang="en-US" dirty="0" smtClean="0"/>
              <a:t> </a:t>
            </a:r>
            <a:r>
              <a:rPr lang="en-US" dirty="0" err="1" smtClean="0"/>
              <a:t>contando</a:t>
            </a:r>
            <a:r>
              <a:rPr lang="en-US" dirty="0" smtClean="0"/>
              <a:t>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fue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vuelo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Actividad</a:t>
            </a:r>
            <a:r>
              <a:rPr lang="en-US" dirty="0" smtClean="0"/>
              <a:t>. “Un </a:t>
            </a:r>
            <a:r>
              <a:rPr lang="en-US" dirty="0" err="1" smtClean="0"/>
              <a:t>vuelo</a:t>
            </a:r>
            <a:r>
              <a:rPr lang="en-US" dirty="0" smtClean="0"/>
              <a:t> horrible”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uggage_CoolClips_hous02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5105400"/>
            <a:ext cx="1743302" cy="17526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2891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Ahora</a:t>
            </a:r>
            <a:r>
              <a:rPr lang="en-US" dirty="0" smtClean="0"/>
              <a:t> vas a </a:t>
            </a:r>
            <a:r>
              <a:rPr lang="en-US" dirty="0" err="1" smtClean="0"/>
              <a:t>reclamar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equipaje</a:t>
            </a:r>
            <a:r>
              <a:rPr lang="en-US" dirty="0" smtClean="0"/>
              <a:t> y </a:t>
            </a:r>
            <a:r>
              <a:rPr lang="en-US" dirty="0" err="1" smtClean="0"/>
              <a:t>te</a:t>
            </a:r>
            <a:r>
              <a:rPr lang="en-US" dirty="0" smtClean="0"/>
              <a:t> das </a:t>
            </a:r>
            <a:r>
              <a:rPr lang="en-US" dirty="0" err="1" smtClean="0"/>
              <a:t>cuenta</a:t>
            </a:r>
            <a:r>
              <a:rPr lang="en-US" dirty="0" smtClean="0"/>
              <a:t> de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falta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maleta</a:t>
            </a:r>
            <a:r>
              <a:rPr lang="en-US" dirty="0" smtClean="0"/>
              <a:t>. </a:t>
            </a:r>
            <a:r>
              <a:rPr lang="en-US" dirty="0" err="1" smtClean="0"/>
              <a:t>Tienes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hablar</a:t>
            </a:r>
            <a:r>
              <a:rPr lang="en-US" dirty="0" smtClean="0"/>
              <a:t> con un </a:t>
            </a:r>
            <a:r>
              <a:rPr lang="en-US" dirty="0" err="1" smtClean="0"/>
              <a:t>empleado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reclamar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maleta</a:t>
            </a:r>
            <a:r>
              <a:rPr lang="en-US" dirty="0" smtClean="0"/>
              <a:t>.</a:t>
            </a:r>
          </a:p>
          <a:p>
            <a:pPr marL="624078" indent="-514350">
              <a:buNone/>
            </a:pPr>
            <a:r>
              <a:rPr lang="en-US" dirty="0" err="1" smtClean="0"/>
              <a:t>Estudiante</a:t>
            </a:r>
            <a:r>
              <a:rPr lang="en-US" dirty="0" smtClean="0"/>
              <a:t> A: </a:t>
            </a:r>
            <a:r>
              <a:rPr lang="en-US" dirty="0" err="1" smtClean="0"/>
              <a:t>trabaja</a:t>
            </a:r>
            <a:r>
              <a:rPr lang="en-US" dirty="0" smtClean="0"/>
              <a:t> en la </a:t>
            </a:r>
            <a:r>
              <a:rPr lang="en-US" dirty="0" err="1" smtClean="0"/>
              <a:t>sala</a:t>
            </a:r>
            <a:r>
              <a:rPr lang="en-US" dirty="0" smtClean="0"/>
              <a:t> de </a:t>
            </a:r>
            <a:r>
              <a:rPr lang="en-US" dirty="0" err="1" smtClean="0"/>
              <a:t>reclamación</a:t>
            </a:r>
            <a:r>
              <a:rPr lang="en-US" dirty="0" smtClean="0"/>
              <a:t> de </a:t>
            </a:r>
            <a:r>
              <a:rPr lang="en-US" dirty="0" err="1" smtClean="0"/>
              <a:t>equipajes</a:t>
            </a:r>
            <a:r>
              <a:rPr lang="en-US" dirty="0" smtClean="0"/>
              <a:t>.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tratar</a:t>
            </a:r>
            <a:r>
              <a:rPr lang="en-US" dirty="0" smtClean="0"/>
              <a:t> de </a:t>
            </a:r>
            <a:r>
              <a:rPr lang="en-US" dirty="0" err="1" smtClean="0"/>
              <a:t>encontrar</a:t>
            </a:r>
            <a:r>
              <a:rPr lang="en-US" dirty="0" smtClean="0"/>
              <a:t> la </a:t>
            </a:r>
            <a:r>
              <a:rPr lang="en-US" dirty="0" err="1" smtClean="0"/>
              <a:t>maleta</a:t>
            </a:r>
            <a:r>
              <a:rPr lang="en-US" dirty="0" smtClean="0"/>
              <a:t>.</a:t>
            </a:r>
          </a:p>
          <a:p>
            <a:pPr marL="624078" indent="-514350">
              <a:buNone/>
            </a:pPr>
            <a:r>
              <a:rPr lang="en-US" dirty="0" err="1" smtClean="0"/>
              <a:t>Estudiante</a:t>
            </a:r>
            <a:r>
              <a:rPr lang="en-US" dirty="0" smtClean="0"/>
              <a:t> B: </a:t>
            </a:r>
            <a:r>
              <a:rPr lang="en-US" dirty="0" err="1" smtClean="0"/>
              <a:t>pasajero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perdió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maleta</a:t>
            </a:r>
            <a:r>
              <a:rPr lang="en-US" dirty="0" smtClean="0"/>
              <a:t>.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contestar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 con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detalles</a:t>
            </a:r>
            <a:r>
              <a:rPr lang="en-US" dirty="0" smtClean="0"/>
              <a:t>,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poder</a:t>
            </a:r>
            <a:r>
              <a:rPr lang="en-US" dirty="0" smtClean="0"/>
              <a:t> </a:t>
            </a:r>
            <a:r>
              <a:rPr lang="en-US" dirty="0" err="1" smtClean="0"/>
              <a:t>recuperar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maleta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Actividad</a:t>
            </a:r>
            <a:r>
              <a:rPr lang="en-US" dirty="0" smtClean="0"/>
              <a:t>. </a:t>
            </a:r>
            <a:r>
              <a:rPr lang="en-US" dirty="0" err="1" smtClean="0"/>
              <a:t>Perdí</a:t>
            </a:r>
            <a:r>
              <a:rPr lang="en-US" dirty="0" smtClean="0"/>
              <a:t> mi </a:t>
            </a:r>
            <a:r>
              <a:rPr lang="en-US" dirty="0" err="1" smtClean="0"/>
              <a:t>equipaje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302</Words>
  <Application>Microsoft Office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Make up (10/10/10)</vt:lpstr>
      <vt:lpstr>Esponja</vt:lpstr>
      <vt:lpstr>Agenda</vt:lpstr>
      <vt:lpstr>Actividad. ¿Qué pasa? </vt:lpstr>
      <vt:lpstr>Actividad. Yo soy su aeromoza</vt:lpstr>
      <vt:lpstr>Actividad. “Un vuelo horrible”</vt:lpstr>
      <vt:lpstr>Actividad. Perdí mi equipaje. </vt:lpstr>
    </vt:vector>
  </TitlesOfParts>
  <Company>JCPS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up</dc:title>
  <dc:creator>Ana Castro</dc:creator>
  <cp:lastModifiedBy>Ana Castro</cp:lastModifiedBy>
  <cp:revision>14</cp:revision>
  <dcterms:created xsi:type="dcterms:W3CDTF">2012-10-12T16:14:00Z</dcterms:created>
  <dcterms:modified xsi:type="dcterms:W3CDTF">2012-10-12T19:12:13Z</dcterms:modified>
</cp:coreProperties>
</file>